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Makšķerēšanas un tūrisma attīstības iespējas lauku reģionos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v-LV" dirty="0" smtClean="0"/>
          </a:p>
          <a:p>
            <a:endParaRPr lang="lv-LV" dirty="0"/>
          </a:p>
          <a:p>
            <a:r>
              <a:rPr lang="lv-LV" dirty="0" smtClean="0"/>
              <a:t>Rīgā 2019. gada 11. aprīlī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6264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Gaujas ilgtspējīgas attīstības biedrība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Biedrība dibināta 2015. gadā</a:t>
            </a:r>
          </a:p>
          <a:p>
            <a:r>
              <a:rPr lang="lv-LV" sz="2800" dirty="0" smtClean="0"/>
              <a:t>2016. gadā biedrībai piešķirts sabiedriskā labuma stautss</a:t>
            </a:r>
          </a:p>
          <a:p>
            <a:r>
              <a:rPr lang="lv-LV" sz="2800" dirty="0" smtClean="0"/>
              <a:t>Biedrības dibinātāji – 7 Gaujas upes baseina pašvaldības</a:t>
            </a:r>
          </a:p>
          <a:p>
            <a:r>
              <a:rPr lang="lv-LV" sz="2800" dirty="0" smtClean="0"/>
              <a:t>2019. gadā biedrībā darbojas 12 +1 Gaujas upes pašvaldība</a:t>
            </a:r>
          </a:p>
        </p:txBody>
      </p:sp>
    </p:spTree>
    <p:extLst>
      <p:ext uri="{BB962C8B-B14F-4D97-AF65-F5344CB8AC3E}">
        <p14:creationId xmlns:p14="http://schemas.microsoft.com/office/powerpoint/2010/main" val="32000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Gaujas ilgtspējīgas attīstības biedrība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lv-LV" dirty="0" smtClean="0"/>
              <a:t>Mērķi:</a:t>
            </a:r>
          </a:p>
          <a:p>
            <a:r>
              <a:rPr lang="lv-LV" sz="2400" dirty="0" smtClean="0"/>
              <a:t>Ilgtspējīga Gaujas upes baseina apsaimniekošana nolūkā nodrošināt vismaz 75% no zivju resursu potenciāla;</a:t>
            </a:r>
          </a:p>
          <a:p>
            <a:r>
              <a:rPr lang="lv-LV" sz="2400" dirty="0" smtClean="0"/>
              <a:t>Radīt uzņēmjdarbības vidi, lai attīstītos ar makšķerēšanas tūrismu saistītā infrastruktūra;</a:t>
            </a:r>
          </a:p>
          <a:p>
            <a:r>
              <a:rPr lang="lv-LV" sz="2400" dirty="0" smtClean="0"/>
              <a:t>Koordinēt  rīcības </a:t>
            </a:r>
            <a:r>
              <a:rPr lang="lv-LV" sz="2400" dirty="0" smtClean="0"/>
              <a:t>citu ar upes infrastruktūru saistīto </a:t>
            </a:r>
            <a:r>
              <a:rPr lang="lv-LV" sz="2400" dirty="0" smtClean="0"/>
              <a:t>tūrisma biznesa jomu attīstībai (ūdenstūrisms, </a:t>
            </a:r>
            <a:r>
              <a:rPr lang="lv-LV" sz="2400" dirty="0" smtClean="0"/>
              <a:t>velotūrisms</a:t>
            </a:r>
            <a:r>
              <a:rPr lang="lv-LV" sz="2400" dirty="0" smtClean="0"/>
              <a:t>, dabas ainavu </a:t>
            </a:r>
            <a:r>
              <a:rPr lang="lv-LV" sz="2400" dirty="0" smtClean="0"/>
              <a:t>tūrisms....), </a:t>
            </a:r>
            <a:r>
              <a:rPr lang="lv-LV" sz="2400" dirty="0" smtClean="0"/>
              <a:t>lai uzņēmāji gūtu maksimālu labumu, un tas nekaitētu upes baseina ilgtspējīgai attīstībai.</a:t>
            </a:r>
            <a:endParaRPr lang="lv-LV" sz="2400" dirty="0"/>
          </a:p>
        </p:txBody>
      </p:sp>
    </p:spTree>
    <p:extLst>
      <p:ext uri="{BB962C8B-B14F-4D97-AF65-F5344CB8AC3E}">
        <p14:creationId xmlns:p14="http://schemas.microsoft.com/office/powerpoint/2010/main" val="148904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Priekšnoteikumi</a:t>
            </a:r>
            <a:endParaRPr lang="lv-LV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lv-LV" sz="2800" dirty="0" smtClean="0"/>
              <a:t>Pinvērtīgi un bagātīgi zivju resursi;</a:t>
            </a:r>
          </a:p>
          <a:p>
            <a:r>
              <a:rPr lang="lv-LV" sz="2800" dirty="0"/>
              <a:t>S</a:t>
            </a:r>
            <a:r>
              <a:rPr lang="lv-LV" sz="2800" dirty="0" smtClean="0"/>
              <a:t>aprotama infrastruktūra – kartes, gida pakalpojumi, piebraucamie ceļi, serviss (ēdināšana, naktsmītnes, copmaņu </a:t>
            </a:r>
            <a:r>
              <a:rPr lang="lv-LV" sz="2800" dirty="0" smtClean="0"/>
              <a:t>mājas);</a:t>
            </a:r>
            <a:endParaRPr lang="lv-LV" sz="2800" dirty="0" smtClean="0"/>
          </a:p>
          <a:p>
            <a:r>
              <a:rPr lang="lv-LV" sz="2800" dirty="0" smtClean="0"/>
              <a:t>Posmā ierobežots skaits makšķernieku;</a:t>
            </a:r>
          </a:p>
          <a:p>
            <a:r>
              <a:rPr lang="lv-LV" sz="2800" dirty="0" smtClean="0"/>
              <a:t>Uzraudzība, kontrole un palīdzība;</a:t>
            </a:r>
          </a:p>
          <a:p>
            <a:r>
              <a:rPr lang="lv-LV" sz="2800" dirty="0" smtClean="0"/>
              <a:t>Caurvijoši globāls mārketings</a:t>
            </a:r>
            <a:endParaRPr lang="lv-LV" sz="2800" dirty="0"/>
          </a:p>
        </p:txBody>
      </p:sp>
    </p:spTree>
    <p:extLst>
      <p:ext uri="{BB962C8B-B14F-4D97-AF65-F5344CB8AC3E}">
        <p14:creationId xmlns:p14="http://schemas.microsoft.com/office/powerpoint/2010/main" val="2012425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Rīcība un pieredze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99269"/>
            <a:ext cx="3554700" cy="19995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4161932"/>
            <a:ext cx="2580453" cy="19995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12" y="142790"/>
            <a:ext cx="2423469" cy="3231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282" y="1699269"/>
            <a:ext cx="2761686" cy="20043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312" y="3494901"/>
            <a:ext cx="2423469" cy="32436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649" y="3918700"/>
            <a:ext cx="3138616" cy="224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7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Rīcība un pieredze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485086"/>
            <a:ext cx="3147433" cy="236057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86" y="1485085"/>
            <a:ext cx="3147434" cy="2360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39" y="1485085"/>
            <a:ext cx="3237470" cy="23605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970636"/>
            <a:ext cx="3147433" cy="20100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686" y="3970636"/>
            <a:ext cx="3148687" cy="20100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038" y="4048896"/>
            <a:ext cx="3237471" cy="193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47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rgbClr val="FF0000"/>
                </a:solidFill>
              </a:rPr>
              <a:t>Rīcība un pieredze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1600416"/>
            <a:ext cx="3321809" cy="18685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8" y="1600416"/>
            <a:ext cx="3583459" cy="1868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4" y="3652837"/>
            <a:ext cx="3321809" cy="22454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058" y="3652837"/>
            <a:ext cx="3583459" cy="22454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8" y="1600416"/>
            <a:ext cx="3117697" cy="18685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9068" y="3652836"/>
            <a:ext cx="3117697" cy="22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885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 smtClean="0">
                <a:solidFill>
                  <a:srgbClr val="FF0000"/>
                </a:solidFill>
              </a:rPr>
              <a:t>Mērķis un rezultāts</a:t>
            </a:r>
            <a:endParaRPr lang="lv-LV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5" y="1608653"/>
            <a:ext cx="2633074" cy="201599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36" y="1608653"/>
            <a:ext cx="3064476" cy="20159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019" y="1608653"/>
            <a:ext cx="3036149" cy="201599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329" y="3850296"/>
            <a:ext cx="3633464" cy="256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507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103" y="217724"/>
            <a:ext cx="4872038" cy="6199187"/>
          </a:xfrm>
        </p:spPr>
      </p:pic>
      <p:sp>
        <p:nvSpPr>
          <p:cNvPr id="5" name="TextBox 4"/>
          <p:cNvSpPr txBox="1"/>
          <p:nvPr/>
        </p:nvSpPr>
        <p:spPr>
          <a:xfrm>
            <a:off x="1884783" y="5421086"/>
            <a:ext cx="76417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5400" b="1" dirty="0" smtClean="0">
                <a:solidFill>
                  <a:srgbClr val="FF0000"/>
                </a:solidFill>
              </a:rPr>
              <a:t>Paldies par uzmanību!</a:t>
            </a:r>
            <a:endParaRPr lang="lv-LV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85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</TotalTime>
  <Words>174</Words>
  <Application>Microsoft Office PowerPoint</Application>
  <PresentationFormat>Widescreen</PresentationFormat>
  <Paragraphs>25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Makšķerēšanas un tūrisma attīstības iespējas lauku reģionos</vt:lpstr>
      <vt:lpstr>Gaujas ilgtspējīgas attīstības biedrība</vt:lpstr>
      <vt:lpstr>Gaujas ilgtspējīgas attīstības biedrība</vt:lpstr>
      <vt:lpstr>Priekšnoteikumi</vt:lpstr>
      <vt:lpstr>Rīcība un pieredze</vt:lpstr>
      <vt:lpstr>Rīcība un pieredze</vt:lpstr>
      <vt:lpstr>Rīcība un pieredze</vt:lpstr>
      <vt:lpstr>Mērķis un rezultāts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Makšķerēšanas un tūrisma attīstības iespējas lauku reģionos</dc:title>
  <dc:creator>Ainārs Šteins</dc:creator>
  <cp:lastModifiedBy>Ainārs Šteins</cp:lastModifiedBy>
  <cp:revision>12</cp:revision>
  <dcterms:created xsi:type="dcterms:W3CDTF">2019-04-09T08:31:42Z</dcterms:created>
  <dcterms:modified xsi:type="dcterms:W3CDTF">2019-04-10T06:40:43Z</dcterms:modified>
</cp:coreProperties>
</file>